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handoutMasterIdLst>
    <p:handoutMasterId r:id="rId3"/>
  </p:handoutMasterIdLst>
  <p:sldIdLst>
    <p:sldId id="256" r:id="rId2"/>
  </p:sldIdLst>
  <p:sldSz cx="43891200" cy="21945600"/>
  <p:notesSz cx="9271000" cy="7010400"/>
  <p:embeddedFontLst>
    <p:embeddedFont>
      <p:font typeface="Calibri" panose="020F0502020204030204" pitchFamily="34" charset="0"/>
      <p:regular r:id="rId4"/>
      <p:bold r:id="rId5"/>
      <p:italic r:id="rId6"/>
      <p:boldItalic r:id="rId7"/>
    </p:embeddedFont>
    <p:embeddedFont>
      <p:font typeface="Nunito" panose="020B0604020202020204" charset="0"/>
      <p:regular r:id="rId8"/>
      <p:bold r:id="rId9"/>
      <p:italic r:id="rId10"/>
      <p:boldItalic r:id="rId11"/>
    </p:embeddedFont>
    <p:embeddedFont>
      <p:font typeface="Open Sans" panose="020B0604020202020204" charset="0"/>
      <p:regular r:id="rId12"/>
      <p:bold r:id="rId13"/>
      <p:italic r:id="rId14"/>
      <p:boldItalic r:id="rId15"/>
    </p:embeddedFont>
  </p:embeddedFontLst>
  <p:custDataLst>
    <p:tags r:id="rId16"/>
  </p:custDataLst>
  <p:defaultText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4" algn="l" defTabSz="4389028" rtl="0" eaLnBrk="1" latinLnBrk="0" hangingPunct="1">
      <a:defRPr sz="8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E2E4"/>
    <a:srgbClr val="F9FAD2"/>
    <a:srgbClr val="E0E2D0"/>
    <a:srgbClr val="D4DCDE"/>
    <a:srgbClr val="C78059"/>
    <a:srgbClr val="BE8264"/>
    <a:srgbClr val="749094"/>
    <a:srgbClr val="C6D6D8"/>
    <a:srgbClr val="AAC8CE"/>
    <a:srgbClr val="94C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18" autoAdjust="0"/>
  </p:normalViewPr>
  <p:slideViewPr>
    <p:cSldViewPr>
      <p:cViewPr varScale="1">
        <p:scale>
          <a:sx n="25" d="100"/>
          <a:sy n="25" d="100"/>
        </p:scale>
        <p:origin x="370" y="14"/>
      </p:cViewPr>
      <p:guideLst>
        <p:guide orient="horz" pos="6912"/>
        <p:guide pos="13824"/>
      </p:guideLst>
    </p:cSldViewPr>
  </p:slideViewPr>
  <p:notesTextViewPr>
    <p:cViewPr>
      <p:scale>
        <a:sx n="1" d="1"/>
        <a:sy n="1" d="1"/>
      </p:scale>
      <p:origin x="0" y="0"/>
    </p:cViewPr>
  </p:notesTextViewPr>
  <p:sorterViewPr>
    <p:cViewPr>
      <p:scale>
        <a:sx n="90" d="100"/>
        <a:sy n="9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handoutMaster" Target="handoutMasters/handout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433" cy="350520"/>
          </a:xfrm>
          <a:prstGeom prst="rect">
            <a:avLst/>
          </a:prstGeom>
        </p:spPr>
        <p:txBody>
          <a:bodyPr vert="horz" lIns="93031" tIns="46516" rIns="93031" bIns="46516" rtlCol="0"/>
          <a:lstStyle>
            <a:defPPr>
              <a:defRPr kern="1200" smtId="4294967295"/>
            </a:defPPr>
            <a:lvl1pPr algn="l">
              <a:defRPr sz="1200"/>
            </a:lvl1pPr>
          </a:lstStyle>
          <a:p>
            <a:endParaRPr lang="en-US"/>
          </a:p>
        </p:txBody>
      </p:sp>
      <p:sp>
        <p:nvSpPr>
          <p:cNvPr id="3" name="Date Placeholder 2"/>
          <p:cNvSpPr>
            <a:spLocks noGrp="1"/>
          </p:cNvSpPr>
          <p:nvPr>
            <p:ph type="dt" sz="quarter" idx="1"/>
          </p:nvPr>
        </p:nvSpPr>
        <p:spPr>
          <a:xfrm>
            <a:off x="5251421" y="0"/>
            <a:ext cx="4017433" cy="350520"/>
          </a:xfrm>
          <a:prstGeom prst="rect">
            <a:avLst/>
          </a:prstGeom>
        </p:spPr>
        <p:txBody>
          <a:bodyPr vert="horz" lIns="93031" tIns="46516" rIns="93031" bIns="46516" rtlCol="0"/>
          <a:lstStyle>
            <a:defPPr>
              <a:defRPr kern="1200" smtId="4294967295"/>
            </a:defPPr>
            <a:lvl1pPr algn="r">
              <a:defRPr sz="1200"/>
            </a:lvl1pPr>
          </a:lstStyle>
          <a:p>
            <a:fld id="{9281E4DE-EB0E-4FB2-BE29-FC865D9A50FC}" type="datetimeFigureOut">
              <a:rPr lang="en-US" smtClean="0"/>
              <a:pPr/>
              <a:t>4/15/2021</a:t>
            </a:fld>
            <a:endParaRPr lang="en-US"/>
          </a:p>
        </p:txBody>
      </p:sp>
      <p:sp>
        <p:nvSpPr>
          <p:cNvPr id="4" name="Footer Placeholder 3"/>
          <p:cNvSpPr>
            <a:spLocks noGrp="1"/>
          </p:cNvSpPr>
          <p:nvPr>
            <p:ph type="ftr" sz="quarter" idx="2"/>
          </p:nvPr>
        </p:nvSpPr>
        <p:spPr>
          <a:xfrm>
            <a:off x="0" y="6658664"/>
            <a:ext cx="4017433" cy="350520"/>
          </a:xfrm>
          <a:prstGeom prst="rect">
            <a:avLst/>
          </a:prstGeom>
        </p:spPr>
        <p:txBody>
          <a:bodyPr vert="horz" lIns="93031" tIns="46516" rIns="93031" bIns="46516" rtlCol="0" anchor="b"/>
          <a:lstStyle>
            <a:defPPr>
              <a:defRPr kern="1200" smtId="4294967295"/>
            </a:defPPr>
            <a:lvl1pPr algn="l">
              <a:defRPr sz="1200"/>
            </a:lvl1pPr>
          </a:lstStyle>
          <a:p>
            <a:endParaRPr lang="en-US"/>
          </a:p>
        </p:txBody>
      </p:sp>
      <p:sp>
        <p:nvSpPr>
          <p:cNvPr id="5" name="Slide Number Placeholder 4"/>
          <p:cNvSpPr>
            <a:spLocks noGrp="1"/>
          </p:cNvSpPr>
          <p:nvPr>
            <p:ph type="sldNum" sz="quarter" idx="3"/>
          </p:nvPr>
        </p:nvSpPr>
        <p:spPr>
          <a:xfrm>
            <a:off x="5251421" y="6658664"/>
            <a:ext cx="4017433" cy="350520"/>
          </a:xfrm>
          <a:prstGeom prst="rect">
            <a:avLst/>
          </a:prstGeom>
        </p:spPr>
        <p:txBody>
          <a:bodyPr vert="horz" lIns="93031" tIns="46516" rIns="93031" bIns="46516" rtlCol="0" anchor="b"/>
          <a:lstStyle>
            <a:defPPr>
              <a:defRPr kern="1200" smtId="4294967295"/>
            </a:defPPr>
            <a:lvl1pPr algn="r">
              <a:defRPr sz="1200"/>
            </a:lvl1pPr>
          </a:lstStyle>
          <a:p>
            <a:fld id="{DE247C12-2C6F-4F8F-A764-8CB2FE9A43B8}" type="slidenum">
              <a:rPr lang="en-US" smtClean="0"/>
              <a:pPr/>
              <a:t>‹#›</a:t>
            </a:fld>
            <a:endParaRPr lang="en-US"/>
          </a:p>
        </p:txBody>
      </p:sp>
    </p:spTree>
    <p:extLst>
      <p:ext uri="{BB962C8B-B14F-4D97-AF65-F5344CB8AC3E}">
        <p14:creationId xmlns:p14="http://schemas.microsoft.com/office/powerpoint/2010/main" val="84679124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042008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256646121"/>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5" y="2814323"/>
            <a:ext cx="35547303" cy="59918600"/>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7901948" y="2814323"/>
            <a:ext cx="105925615" cy="59918600"/>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2634695376"/>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239441300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4" y="14102082"/>
            <a:ext cx="37307521" cy="4358640"/>
          </a:xfrm>
        </p:spPr>
        <p:txBody>
          <a:bodyPr anchor="t"/>
          <a:lstStyle>
            <a:defPPr>
              <a:defRPr kern="1200" smtId="4294967295"/>
            </a:defPPr>
            <a:lvl1pPr algn="l">
              <a:defRPr sz="12801" b="1" cap="all"/>
            </a:lvl1pPr>
          </a:lstStyle>
          <a:p>
            <a:r>
              <a:rPr lang="en-US"/>
              <a:t>Click to edit Master title style</a:t>
            </a:r>
          </a:p>
        </p:txBody>
      </p:sp>
      <p:sp>
        <p:nvSpPr>
          <p:cNvPr id="3" name="Text Placeholder 2"/>
          <p:cNvSpPr>
            <a:spLocks noGrp="1"/>
          </p:cNvSpPr>
          <p:nvPr>
            <p:ph type="body" idx="1"/>
          </p:nvPr>
        </p:nvSpPr>
        <p:spPr>
          <a:xfrm>
            <a:off x="3467104" y="9301485"/>
            <a:ext cx="37307521" cy="4800598"/>
          </a:xfrm>
        </p:spPr>
        <p:txBody>
          <a:bodyPr anchor="b"/>
          <a:lstStyle>
            <a:defPPr>
              <a:defRPr kern="1200" smtId="4294967295"/>
            </a:defPPr>
            <a:lvl1pPr marL="0" indent="0">
              <a:buNone/>
              <a:defRPr sz="6467">
                <a:solidFill>
                  <a:schemeClr val="tx1">
                    <a:tint val="75000"/>
                  </a:schemeClr>
                </a:solidFill>
              </a:defRPr>
            </a:lvl1pPr>
            <a:lvl2pPr marL="1463082" indent="0">
              <a:buNone/>
              <a:defRPr sz="5800">
                <a:solidFill>
                  <a:schemeClr val="tx1">
                    <a:tint val="75000"/>
                  </a:schemeClr>
                </a:solidFill>
              </a:defRPr>
            </a:lvl2pPr>
            <a:lvl3pPr marL="2926165" indent="0">
              <a:buNone/>
              <a:defRPr sz="5134">
                <a:solidFill>
                  <a:schemeClr val="tx1">
                    <a:tint val="75000"/>
                  </a:schemeClr>
                </a:solidFill>
              </a:defRPr>
            </a:lvl3pPr>
            <a:lvl4pPr marL="4389248" indent="0">
              <a:buNone/>
              <a:defRPr sz="4467">
                <a:solidFill>
                  <a:schemeClr val="tx1">
                    <a:tint val="75000"/>
                  </a:schemeClr>
                </a:solidFill>
              </a:defRPr>
            </a:lvl4pPr>
            <a:lvl5pPr marL="5852331" indent="0">
              <a:buNone/>
              <a:defRPr sz="4467">
                <a:solidFill>
                  <a:schemeClr val="tx1">
                    <a:tint val="75000"/>
                  </a:schemeClr>
                </a:solidFill>
              </a:defRPr>
            </a:lvl5pPr>
            <a:lvl6pPr marL="7315413" indent="0">
              <a:buNone/>
              <a:defRPr sz="4467">
                <a:solidFill>
                  <a:schemeClr val="tx1">
                    <a:tint val="75000"/>
                  </a:schemeClr>
                </a:solidFill>
              </a:defRPr>
            </a:lvl6pPr>
            <a:lvl7pPr marL="8778496" indent="0">
              <a:buNone/>
              <a:defRPr sz="4467">
                <a:solidFill>
                  <a:schemeClr val="tx1">
                    <a:tint val="75000"/>
                  </a:schemeClr>
                </a:solidFill>
              </a:defRPr>
            </a:lvl7pPr>
            <a:lvl8pPr marL="10241578" indent="0">
              <a:buNone/>
              <a:defRPr sz="4467">
                <a:solidFill>
                  <a:schemeClr val="tx1">
                    <a:tint val="75000"/>
                  </a:schemeClr>
                </a:solidFill>
              </a:defRPr>
            </a:lvl8pPr>
            <a:lvl9pPr marL="11704661" indent="0">
              <a:buNone/>
              <a:defRPr sz="446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375296835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7901944" y="16388083"/>
            <a:ext cx="70736458" cy="46344842"/>
          </a:xfrm>
        </p:spPr>
        <p:txBody>
          <a:bodyPr/>
          <a:lstStyle>
            <a:defPPr>
              <a:defRPr kern="1200" smtId="4294967295"/>
            </a:defPPr>
            <a:lvl1pPr>
              <a:defRPr sz="8934"/>
            </a:lvl1pPr>
            <a:lvl2pPr>
              <a:defRPr sz="7667"/>
            </a:lvl2pPr>
            <a:lvl3pPr>
              <a:defRPr sz="6467"/>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369921" y="16388083"/>
            <a:ext cx="70736464" cy="46344842"/>
          </a:xfrm>
        </p:spPr>
        <p:txBody>
          <a:bodyPr/>
          <a:lstStyle>
            <a:defPPr>
              <a:defRPr kern="1200" smtId="4294967295"/>
            </a:defPPr>
            <a:lvl1pPr>
              <a:defRPr sz="8934"/>
            </a:lvl1pPr>
            <a:lvl2pPr>
              <a:defRPr sz="7667"/>
            </a:lvl2pPr>
            <a:lvl3pPr>
              <a:defRPr sz="6467"/>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2017245142"/>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878842"/>
            <a:ext cx="39502079" cy="36576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563" y="4912364"/>
            <a:ext cx="19392903" cy="2047238"/>
          </a:xfrm>
        </p:spPr>
        <p:txBody>
          <a:bodyPr anchor="b"/>
          <a:lstStyle>
            <a:defPPr>
              <a:defRPr kern="1200" smtId="4294967295"/>
            </a:defPPr>
            <a:lvl1pPr marL="0" indent="0">
              <a:buNone/>
              <a:defRPr sz="7667" b="1"/>
            </a:lvl1pPr>
            <a:lvl2pPr marL="1463082" indent="0">
              <a:buNone/>
              <a:defRPr sz="6467" b="1"/>
            </a:lvl2pPr>
            <a:lvl3pPr marL="2926165" indent="0">
              <a:buNone/>
              <a:defRPr sz="5800" b="1"/>
            </a:lvl3pPr>
            <a:lvl4pPr marL="4389248" indent="0">
              <a:buNone/>
              <a:defRPr sz="5134" b="1"/>
            </a:lvl4pPr>
            <a:lvl5pPr marL="5852331" indent="0">
              <a:buNone/>
              <a:defRPr sz="5134" b="1"/>
            </a:lvl5pPr>
            <a:lvl6pPr marL="7315413" indent="0">
              <a:buNone/>
              <a:defRPr sz="5134" b="1"/>
            </a:lvl6pPr>
            <a:lvl7pPr marL="8778496" indent="0">
              <a:buNone/>
              <a:defRPr sz="5134" b="1"/>
            </a:lvl7pPr>
            <a:lvl8pPr marL="10241578" indent="0">
              <a:buNone/>
              <a:defRPr sz="5134" b="1"/>
            </a:lvl8pPr>
            <a:lvl9pPr marL="11704661" indent="0">
              <a:buNone/>
              <a:defRPr sz="5134" b="1"/>
            </a:lvl9pPr>
          </a:lstStyle>
          <a:p>
            <a:pPr lvl="0"/>
            <a:r>
              <a:rPr lang="en-US"/>
              <a:t>Click to edit Master text styles</a:t>
            </a:r>
          </a:p>
        </p:txBody>
      </p:sp>
      <p:sp>
        <p:nvSpPr>
          <p:cNvPr id="4" name="Content Placeholder 3"/>
          <p:cNvSpPr>
            <a:spLocks noGrp="1"/>
          </p:cNvSpPr>
          <p:nvPr>
            <p:ph sz="half" idx="2"/>
          </p:nvPr>
        </p:nvSpPr>
        <p:spPr>
          <a:xfrm>
            <a:off x="2194563" y="6959602"/>
            <a:ext cx="19392903" cy="12644122"/>
          </a:xfrm>
        </p:spPr>
        <p:txBody>
          <a:bodyPr/>
          <a:lstStyle>
            <a:defPPr>
              <a:defRPr kern="1200" smtId="4294967295"/>
            </a:defPPr>
            <a:lvl1pPr>
              <a:defRPr sz="7667"/>
            </a:lvl1pPr>
            <a:lvl2pPr>
              <a:defRPr sz="6467"/>
            </a:lvl2pPr>
            <a:lvl3pPr>
              <a:defRPr sz="5800"/>
            </a:lvl3pPr>
            <a:lvl4pPr>
              <a:defRPr sz="5134"/>
            </a:lvl4pPr>
            <a:lvl5pPr>
              <a:defRPr sz="5134"/>
            </a:lvl5pPr>
            <a:lvl6pPr>
              <a:defRPr sz="5134"/>
            </a:lvl6pPr>
            <a:lvl7pPr>
              <a:defRPr sz="5134"/>
            </a:lvl7pPr>
            <a:lvl8pPr>
              <a:defRPr sz="5134"/>
            </a:lvl8pPr>
            <a:lvl9pPr>
              <a:defRPr sz="51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4912364"/>
            <a:ext cx="19400520" cy="2047238"/>
          </a:xfrm>
        </p:spPr>
        <p:txBody>
          <a:bodyPr anchor="b"/>
          <a:lstStyle>
            <a:defPPr>
              <a:defRPr kern="1200" smtId="4294967295"/>
            </a:defPPr>
            <a:lvl1pPr marL="0" indent="0">
              <a:buNone/>
              <a:defRPr sz="7667" b="1"/>
            </a:lvl1pPr>
            <a:lvl2pPr marL="1463082" indent="0">
              <a:buNone/>
              <a:defRPr sz="6467" b="1"/>
            </a:lvl2pPr>
            <a:lvl3pPr marL="2926165" indent="0">
              <a:buNone/>
              <a:defRPr sz="5800" b="1"/>
            </a:lvl3pPr>
            <a:lvl4pPr marL="4389248" indent="0">
              <a:buNone/>
              <a:defRPr sz="5134" b="1"/>
            </a:lvl4pPr>
            <a:lvl5pPr marL="5852331" indent="0">
              <a:buNone/>
              <a:defRPr sz="5134" b="1"/>
            </a:lvl5pPr>
            <a:lvl6pPr marL="7315413" indent="0">
              <a:buNone/>
              <a:defRPr sz="5134" b="1"/>
            </a:lvl6pPr>
            <a:lvl7pPr marL="8778496" indent="0">
              <a:buNone/>
              <a:defRPr sz="5134" b="1"/>
            </a:lvl7pPr>
            <a:lvl8pPr marL="10241578" indent="0">
              <a:buNone/>
              <a:defRPr sz="5134" b="1"/>
            </a:lvl8pPr>
            <a:lvl9pPr marL="11704661" indent="0">
              <a:buNone/>
              <a:defRPr sz="5134" b="1"/>
            </a:lvl9pPr>
          </a:lstStyle>
          <a:p>
            <a:pPr lvl="0"/>
            <a:r>
              <a:rPr lang="en-US"/>
              <a:t>Click to edit Master text styles</a:t>
            </a:r>
          </a:p>
        </p:txBody>
      </p:sp>
      <p:sp>
        <p:nvSpPr>
          <p:cNvPr id="6" name="Content Placeholder 5"/>
          <p:cNvSpPr>
            <a:spLocks noGrp="1"/>
          </p:cNvSpPr>
          <p:nvPr>
            <p:ph sz="quarter" idx="4"/>
          </p:nvPr>
        </p:nvSpPr>
        <p:spPr>
          <a:xfrm>
            <a:off x="22296123" y="6959602"/>
            <a:ext cx="19400520" cy="12644122"/>
          </a:xfrm>
        </p:spPr>
        <p:txBody>
          <a:bodyPr/>
          <a:lstStyle>
            <a:defPPr>
              <a:defRPr kern="1200" smtId="4294967295"/>
            </a:defPPr>
            <a:lvl1pPr>
              <a:defRPr sz="7667"/>
            </a:lvl1pPr>
            <a:lvl2pPr>
              <a:defRPr sz="6467"/>
            </a:lvl2pPr>
            <a:lvl3pPr>
              <a:defRPr sz="5800"/>
            </a:lvl3pPr>
            <a:lvl4pPr>
              <a:defRPr sz="5134"/>
            </a:lvl4pPr>
            <a:lvl5pPr>
              <a:defRPr sz="5134"/>
            </a:lvl5pPr>
            <a:lvl6pPr>
              <a:defRPr sz="5134"/>
            </a:lvl6pPr>
            <a:lvl7pPr>
              <a:defRPr sz="5134"/>
            </a:lvl7pPr>
            <a:lvl8pPr>
              <a:defRPr sz="5134"/>
            </a:lvl8pPr>
            <a:lvl9pPr>
              <a:defRPr sz="513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394701948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36634232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286091492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5" y="873760"/>
            <a:ext cx="14439903" cy="3718560"/>
          </a:xfrm>
        </p:spPr>
        <p:txBody>
          <a:bodyPr anchor="b"/>
          <a:lstStyle>
            <a:defPPr>
              <a:defRPr kern="1200" smtId="4294967295"/>
            </a:defPPr>
            <a:lvl1pPr algn="l">
              <a:defRPr sz="6467" b="1"/>
            </a:lvl1pPr>
          </a:lstStyle>
          <a:p>
            <a:r>
              <a:rPr lang="en-US"/>
              <a:t>Click to edit Master title style</a:t>
            </a:r>
          </a:p>
        </p:txBody>
      </p:sp>
      <p:sp>
        <p:nvSpPr>
          <p:cNvPr id="3" name="Content Placeholder 2"/>
          <p:cNvSpPr>
            <a:spLocks noGrp="1"/>
          </p:cNvSpPr>
          <p:nvPr>
            <p:ph idx="1"/>
          </p:nvPr>
        </p:nvSpPr>
        <p:spPr>
          <a:xfrm>
            <a:off x="17160239" y="873762"/>
            <a:ext cx="24536400" cy="18729961"/>
          </a:xfrm>
        </p:spPr>
        <p:txBody>
          <a:bodyPr/>
          <a:lstStyle>
            <a:defPPr>
              <a:defRPr kern="1200" smtId="4294967295"/>
            </a:defPPr>
            <a:lvl1pPr>
              <a:defRPr sz="10267"/>
            </a:lvl1pPr>
            <a:lvl2pPr>
              <a:defRPr sz="8934"/>
            </a:lvl2pPr>
            <a:lvl3pPr>
              <a:defRPr sz="7667"/>
            </a:lvl3pPr>
            <a:lvl4pPr>
              <a:defRPr sz="6467"/>
            </a:lvl4pPr>
            <a:lvl5pPr>
              <a:defRPr sz="6467"/>
            </a:lvl5pPr>
            <a:lvl6pPr>
              <a:defRPr sz="6467"/>
            </a:lvl6pPr>
            <a:lvl7pPr>
              <a:defRPr sz="6467"/>
            </a:lvl7pPr>
            <a:lvl8pPr>
              <a:defRPr sz="6467"/>
            </a:lvl8pPr>
            <a:lvl9pPr>
              <a:defRPr sz="64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5" y="4592322"/>
            <a:ext cx="14439903" cy="15011402"/>
          </a:xfrm>
        </p:spPr>
        <p:txBody>
          <a:bodyPr/>
          <a:lstStyle>
            <a:defPPr>
              <a:defRPr kern="1200" smtId="4294967295"/>
            </a:defPPr>
            <a:lvl1pPr marL="0" indent="0">
              <a:buNone/>
              <a:defRPr sz="4467"/>
            </a:lvl1pPr>
            <a:lvl2pPr marL="1463082" indent="0">
              <a:buNone/>
              <a:defRPr sz="3800"/>
            </a:lvl2pPr>
            <a:lvl3pPr marL="2926165" indent="0">
              <a:buNone/>
              <a:defRPr sz="3200"/>
            </a:lvl3pPr>
            <a:lvl4pPr marL="4389248" indent="0">
              <a:buNone/>
              <a:defRPr sz="2867"/>
            </a:lvl4pPr>
            <a:lvl5pPr marL="5852331" indent="0">
              <a:buNone/>
              <a:defRPr sz="2867"/>
            </a:lvl5pPr>
            <a:lvl6pPr marL="7315413" indent="0">
              <a:buNone/>
              <a:defRPr sz="2867"/>
            </a:lvl6pPr>
            <a:lvl7pPr marL="8778496" indent="0">
              <a:buNone/>
              <a:defRPr sz="2867"/>
            </a:lvl7pPr>
            <a:lvl8pPr marL="10241578" indent="0">
              <a:buNone/>
              <a:defRPr sz="2867"/>
            </a:lvl8pPr>
            <a:lvl9pPr marL="11704661" indent="0">
              <a:buNone/>
              <a:defRPr sz="2867"/>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833310565"/>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4" y="15361921"/>
            <a:ext cx="26334721" cy="1813562"/>
          </a:xfrm>
        </p:spPr>
        <p:txBody>
          <a:bodyPr anchor="b"/>
          <a:lstStyle>
            <a:defPPr>
              <a:defRPr kern="1200" smtId="4294967295"/>
            </a:defPPr>
            <a:lvl1pPr algn="l">
              <a:defRPr sz="6467" b="1"/>
            </a:lvl1pPr>
          </a:lstStyle>
          <a:p>
            <a:r>
              <a:rPr lang="en-US"/>
              <a:t>Click to edit Master title style</a:t>
            </a:r>
          </a:p>
        </p:txBody>
      </p:sp>
      <p:sp>
        <p:nvSpPr>
          <p:cNvPr id="3" name="Picture Placeholder 2"/>
          <p:cNvSpPr>
            <a:spLocks noGrp="1"/>
          </p:cNvSpPr>
          <p:nvPr>
            <p:ph type="pic" idx="1"/>
          </p:nvPr>
        </p:nvSpPr>
        <p:spPr>
          <a:xfrm>
            <a:off x="8602984" y="1960881"/>
            <a:ext cx="26334721" cy="13167359"/>
          </a:xfrm>
        </p:spPr>
        <p:txBody>
          <a:bodyPr/>
          <a:lstStyle>
            <a:defPPr>
              <a:defRPr kern="1200" smtId="4294967295"/>
            </a:defPPr>
            <a:lvl1pPr marL="0" indent="0">
              <a:buNone/>
              <a:defRPr sz="10267"/>
            </a:lvl1pPr>
            <a:lvl2pPr marL="1463082" indent="0">
              <a:buNone/>
              <a:defRPr sz="8934"/>
            </a:lvl2pPr>
            <a:lvl3pPr marL="2926165" indent="0">
              <a:buNone/>
              <a:defRPr sz="7667"/>
            </a:lvl3pPr>
            <a:lvl4pPr marL="4389248" indent="0">
              <a:buNone/>
              <a:defRPr sz="6467"/>
            </a:lvl4pPr>
            <a:lvl5pPr marL="5852331" indent="0">
              <a:buNone/>
              <a:defRPr sz="6467"/>
            </a:lvl5pPr>
            <a:lvl6pPr marL="7315413" indent="0">
              <a:buNone/>
              <a:defRPr sz="6467"/>
            </a:lvl6pPr>
            <a:lvl7pPr marL="8778496" indent="0">
              <a:buNone/>
              <a:defRPr sz="6467"/>
            </a:lvl7pPr>
            <a:lvl8pPr marL="10241578" indent="0">
              <a:buNone/>
              <a:defRPr sz="6467"/>
            </a:lvl8pPr>
            <a:lvl9pPr marL="11704661" indent="0">
              <a:buNone/>
              <a:defRPr sz="6467"/>
            </a:lvl9pPr>
          </a:lstStyle>
          <a:p>
            <a:endParaRPr lang="en-US"/>
          </a:p>
        </p:txBody>
      </p:sp>
      <p:sp>
        <p:nvSpPr>
          <p:cNvPr id="4" name="Text Placeholder 3"/>
          <p:cNvSpPr>
            <a:spLocks noGrp="1"/>
          </p:cNvSpPr>
          <p:nvPr>
            <p:ph type="body" sz="half" idx="2"/>
          </p:nvPr>
        </p:nvSpPr>
        <p:spPr>
          <a:xfrm>
            <a:off x="8602984" y="17175483"/>
            <a:ext cx="26334721" cy="2575558"/>
          </a:xfrm>
        </p:spPr>
        <p:txBody>
          <a:bodyPr/>
          <a:lstStyle>
            <a:defPPr>
              <a:defRPr kern="1200" smtId="4294967295"/>
            </a:defPPr>
            <a:lvl1pPr marL="0" indent="0">
              <a:buNone/>
              <a:defRPr sz="4467"/>
            </a:lvl1pPr>
            <a:lvl2pPr marL="1463082" indent="0">
              <a:buNone/>
              <a:defRPr sz="3800"/>
            </a:lvl2pPr>
            <a:lvl3pPr marL="2926165" indent="0">
              <a:buNone/>
              <a:defRPr sz="3200"/>
            </a:lvl3pPr>
            <a:lvl4pPr marL="4389248" indent="0">
              <a:buNone/>
              <a:defRPr sz="2867"/>
            </a:lvl4pPr>
            <a:lvl5pPr marL="5852331" indent="0">
              <a:buNone/>
              <a:defRPr sz="2867"/>
            </a:lvl5pPr>
            <a:lvl6pPr marL="7315413" indent="0">
              <a:buNone/>
              <a:defRPr sz="2867"/>
            </a:lvl6pPr>
            <a:lvl7pPr marL="8778496" indent="0">
              <a:buNone/>
              <a:defRPr sz="2867"/>
            </a:lvl7pPr>
            <a:lvl8pPr marL="10241578" indent="0">
              <a:buNone/>
              <a:defRPr sz="2867"/>
            </a:lvl8pPr>
            <a:lvl9pPr marL="11704661" indent="0">
              <a:buNone/>
              <a:defRPr sz="2867"/>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F8E1F909-3568-40F5-8205-05484158C88C}" type="datetimeFigureOut">
              <a:rPr lang="en-US" smtClean="0"/>
              <a:pPr/>
              <a:t>4/15/2021</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5A40D005-FB29-4DA1-AF6A-7002CDC49E30}" type="slidenum">
              <a:rPr lang="en-US" smtClean="0"/>
              <a:pPr/>
              <a:t>‹#›</a:t>
            </a:fld>
            <a:endParaRPr lang="en-US"/>
          </a:p>
        </p:txBody>
      </p:sp>
    </p:spTree>
    <p:extLst>
      <p:ext uri="{BB962C8B-B14F-4D97-AF65-F5344CB8AC3E}">
        <p14:creationId xmlns:p14="http://schemas.microsoft.com/office/powerpoint/2010/main" val="180699579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878842"/>
            <a:ext cx="39502079" cy="3657600"/>
          </a:xfrm>
          <a:prstGeom prst="rect">
            <a:avLst/>
          </a:prstGeom>
        </p:spPr>
        <p:txBody>
          <a:bodyPr vert="horz" lIns="438903" tIns="219451" rIns="438903" bIns="219451"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2194561" y="5120643"/>
            <a:ext cx="39502079" cy="14483082"/>
          </a:xfrm>
          <a:prstGeom prst="rect">
            <a:avLst/>
          </a:prstGeom>
        </p:spPr>
        <p:txBody>
          <a:bodyPr vert="horz" lIns="438903" tIns="219451" rIns="438903" bIns="219451"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20340321"/>
            <a:ext cx="10241280" cy="1168400"/>
          </a:xfrm>
          <a:prstGeom prst="rect">
            <a:avLst/>
          </a:prstGeom>
        </p:spPr>
        <p:txBody>
          <a:bodyPr vert="horz" lIns="438903" tIns="219451" rIns="438903" bIns="219451" rtlCol="0" anchor="ctr"/>
          <a:lstStyle>
            <a:defPPr>
              <a:defRPr kern="1200" smtId="4294967295"/>
            </a:defPPr>
            <a:lvl1pPr algn="l">
              <a:defRPr sz="3800">
                <a:solidFill>
                  <a:schemeClr val="tx1">
                    <a:tint val="75000"/>
                  </a:schemeClr>
                </a:solidFill>
              </a:defRPr>
            </a:lvl1pPr>
          </a:lstStyle>
          <a:p>
            <a:fld id="{F8E1F909-3568-40F5-8205-05484158C88C}" type="datetimeFigureOut">
              <a:rPr lang="en-US" smtClean="0"/>
              <a:pPr/>
              <a:t>4/15/2021</a:t>
            </a:fld>
            <a:endParaRPr lang="en-US"/>
          </a:p>
        </p:txBody>
      </p:sp>
      <p:sp>
        <p:nvSpPr>
          <p:cNvPr id="5" name="Footer Placeholder 4"/>
          <p:cNvSpPr>
            <a:spLocks noGrp="1"/>
          </p:cNvSpPr>
          <p:nvPr>
            <p:ph type="ftr" sz="quarter" idx="3"/>
          </p:nvPr>
        </p:nvSpPr>
        <p:spPr>
          <a:xfrm>
            <a:off x="14996161" y="20340321"/>
            <a:ext cx="13898880" cy="1168400"/>
          </a:xfrm>
          <a:prstGeom prst="rect">
            <a:avLst/>
          </a:prstGeom>
        </p:spPr>
        <p:txBody>
          <a:bodyPr vert="horz" lIns="438903" tIns="219451" rIns="438903" bIns="219451" rtlCol="0" anchor="ctr"/>
          <a:lstStyle>
            <a:defPPr>
              <a:defRPr kern="1200" smtId="4294967295"/>
            </a:defPPr>
            <a:lvl1pPr algn="ctr">
              <a:defRPr sz="3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20340321"/>
            <a:ext cx="10241280" cy="1168400"/>
          </a:xfrm>
          <a:prstGeom prst="rect">
            <a:avLst/>
          </a:prstGeom>
        </p:spPr>
        <p:txBody>
          <a:bodyPr vert="horz" lIns="438903" tIns="219451" rIns="438903" bIns="219451" rtlCol="0" anchor="ctr"/>
          <a:lstStyle>
            <a:defPPr>
              <a:defRPr kern="1200" smtId="4294967295"/>
            </a:defPPr>
            <a:lvl1pPr algn="r">
              <a:defRPr sz="3800">
                <a:solidFill>
                  <a:schemeClr val="tx1">
                    <a:tint val="75000"/>
                  </a:schemeClr>
                </a:solidFill>
              </a:defRPr>
            </a:lvl1pPr>
          </a:lstStyle>
          <a:p>
            <a:fld id="{5A40D005-FB29-4DA1-AF6A-7002CDC49E30}" type="slidenum">
              <a:rPr lang="en-US" smtClean="0"/>
              <a:pPr/>
              <a:t>‹#›</a:t>
            </a:fld>
            <a:endParaRPr lang="en-US"/>
          </a:p>
        </p:txBody>
      </p:sp>
      <p:pic>
        <p:nvPicPr>
          <p:cNvPr id="7" name="New picture"/>
          <p:cNvPicPr/>
          <p:nvPr/>
        </p:nvPicPr>
        <p:blipFill>
          <a:blip r:embed="rId13"/>
          <a:stretch>
            <a:fillRect/>
          </a:stretch>
        </p:blipFill>
        <p:spPr>
          <a:xfrm rot="16200000">
            <a:off x="-11506200" y="10972800"/>
            <a:ext cx="14274800" cy="4368800"/>
          </a:xfrm>
          <a:prstGeom prst="rect">
            <a:avLst/>
          </a:prstGeom>
        </p:spPr>
      </p:pic>
      <p:pic>
        <p:nvPicPr>
          <p:cNvPr id="8" name="New picture"/>
          <p:cNvPicPr/>
          <p:nvPr/>
        </p:nvPicPr>
        <p:blipFill>
          <a:blip r:embed="rId13"/>
          <a:stretch>
            <a:fillRect/>
          </a:stretch>
        </p:blipFill>
        <p:spPr>
          <a:xfrm rot="5400000">
            <a:off x="41122600" y="10972800"/>
            <a:ext cx="14274800" cy="4368800"/>
          </a:xfrm>
          <a:prstGeom prst="rect">
            <a:avLst/>
          </a:prstGeom>
        </p:spPr>
      </p:pic>
      <p:pic>
        <p:nvPicPr>
          <p:cNvPr id="9" name="New picture"/>
          <p:cNvPicPr/>
          <p:nvPr/>
        </p:nvPicPr>
        <p:blipFill>
          <a:blip r:embed="rId14"/>
          <a:stretch>
            <a:fillRect/>
          </a:stretch>
        </p:blipFill>
        <p:spPr>
          <a:xfrm>
            <a:off x="6959600" y="22453600"/>
            <a:ext cx="29972000" cy="1549400"/>
          </a:xfrm>
          <a:prstGeom prst="rect">
            <a:avLst/>
          </a:prstGeom>
        </p:spPr>
      </p:pic>
      <p:sp>
        <p:nvSpPr>
          <p:cNvPr id="10" name="New shape"/>
          <p:cNvSpPr/>
          <p:nvPr/>
        </p:nvSpPr>
        <p:spPr>
          <a:xfrm>
            <a:off x="6959600" y="230251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deliberatingwatermelon  Size: 48x24</a:t>
            </a:r>
          </a:p>
        </p:txBody>
      </p:sp>
    </p:spTree>
    <p:extLst>
      <p:ext uri="{BB962C8B-B14F-4D97-AF65-F5344CB8AC3E}">
        <p14:creationId xmlns:p14="http://schemas.microsoft.com/office/powerpoint/2010/main" val="1521613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2926165" rtl="0" eaLnBrk="1" latinLnBrk="0" hangingPunct="1">
        <a:spcBef>
          <a:spcPct val="0"/>
        </a:spcBef>
        <a:buNone/>
        <a:defRPr sz="14067" kern="1200">
          <a:solidFill>
            <a:schemeClr val="tx1"/>
          </a:solidFill>
          <a:latin typeface="+mj-lt"/>
          <a:ea typeface="+mj-ea"/>
          <a:cs typeface="+mj-cs"/>
        </a:defRPr>
      </a:lvl1pPr>
    </p:titleStyle>
    <p:bodyStyle>
      <a:defPPr>
        <a:defRPr kern="1200" smtId="4294967295"/>
      </a:defPPr>
      <a:lvl1pPr marL="1097312" indent="-1097312" algn="l" defTabSz="2926165" rtl="0" eaLnBrk="1" latinLnBrk="0" hangingPunct="1">
        <a:spcBef>
          <a:spcPct val="20000"/>
        </a:spcBef>
        <a:buFont typeface="Arial" pitchFamily="34" charset="0"/>
        <a:buChar char="•"/>
        <a:defRPr sz="10267" kern="1200">
          <a:solidFill>
            <a:schemeClr val="tx1"/>
          </a:solidFill>
          <a:latin typeface="+mn-lt"/>
          <a:ea typeface="+mn-ea"/>
          <a:cs typeface="+mn-cs"/>
        </a:defRPr>
      </a:lvl1pPr>
      <a:lvl2pPr marL="2377510" indent="-914427" algn="l" defTabSz="2926165" rtl="0" eaLnBrk="1" latinLnBrk="0" hangingPunct="1">
        <a:spcBef>
          <a:spcPct val="20000"/>
        </a:spcBef>
        <a:buFont typeface="Arial" pitchFamily="34" charset="0"/>
        <a:buChar char="–"/>
        <a:defRPr sz="8934" kern="1200">
          <a:solidFill>
            <a:schemeClr val="tx1"/>
          </a:solidFill>
          <a:latin typeface="+mn-lt"/>
          <a:ea typeface="+mn-ea"/>
          <a:cs typeface="+mn-cs"/>
        </a:defRPr>
      </a:lvl2pPr>
      <a:lvl3pPr marL="3657707" indent="-731541" algn="l" defTabSz="2926165" rtl="0" eaLnBrk="1" latinLnBrk="0" hangingPunct="1">
        <a:spcBef>
          <a:spcPct val="20000"/>
        </a:spcBef>
        <a:buFont typeface="Arial" pitchFamily="34" charset="0"/>
        <a:buChar char="•"/>
        <a:defRPr sz="7667" kern="1200">
          <a:solidFill>
            <a:schemeClr val="tx1"/>
          </a:solidFill>
          <a:latin typeface="+mn-lt"/>
          <a:ea typeface="+mn-ea"/>
          <a:cs typeface="+mn-cs"/>
        </a:defRPr>
      </a:lvl3pPr>
      <a:lvl4pPr marL="5120789"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4pPr>
      <a:lvl5pPr marL="6583872"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5pPr>
      <a:lvl6pPr marL="8046954"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6pPr>
      <a:lvl7pPr marL="9510037"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7pPr>
      <a:lvl8pPr marL="10973120"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8pPr>
      <a:lvl9pPr marL="12436202" indent="-731541" algn="l" defTabSz="2926165" rtl="0" eaLnBrk="1" latinLnBrk="0" hangingPunct="1">
        <a:spcBef>
          <a:spcPct val="20000"/>
        </a:spcBef>
        <a:buFont typeface="Arial" pitchFamily="34" charset="0"/>
        <a:buChar char="•"/>
        <a:defRPr sz="6467" kern="1200">
          <a:solidFill>
            <a:schemeClr val="tx1"/>
          </a:solidFill>
          <a:latin typeface="+mn-lt"/>
          <a:ea typeface="+mn-ea"/>
          <a:cs typeface="+mn-cs"/>
        </a:defRPr>
      </a:lvl9pPr>
    </p:bodyStyle>
    <p:otherStyle>
      <a:defPPr>
        <a:defRPr lang="en-US"/>
      </a:defPPr>
      <a:lvl1pPr marL="0" algn="l" defTabSz="2926165" rtl="0" eaLnBrk="1" latinLnBrk="0" hangingPunct="1">
        <a:defRPr sz="5800" kern="1200">
          <a:solidFill>
            <a:schemeClr val="tx1"/>
          </a:solidFill>
          <a:latin typeface="+mn-lt"/>
          <a:ea typeface="+mn-ea"/>
          <a:cs typeface="+mn-cs"/>
        </a:defRPr>
      </a:lvl1pPr>
      <a:lvl2pPr marL="1463082" algn="l" defTabSz="2926165" rtl="0" eaLnBrk="1" latinLnBrk="0" hangingPunct="1">
        <a:defRPr sz="5800" kern="1200">
          <a:solidFill>
            <a:schemeClr val="tx1"/>
          </a:solidFill>
          <a:latin typeface="+mn-lt"/>
          <a:ea typeface="+mn-ea"/>
          <a:cs typeface="+mn-cs"/>
        </a:defRPr>
      </a:lvl2pPr>
      <a:lvl3pPr marL="2926165" algn="l" defTabSz="2926165" rtl="0" eaLnBrk="1" latinLnBrk="0" hangingPunct="1">
        <a:defRPr sz="5800" kern="1200">
          <a:solidFill>
            <a:schemeClr val="tx1"/>
          </a:solidFill>
          <a:latin typeface="+mn-lt"/>
          <a:ea typeface="+mn-ea"/>
          <a:cs typeface="+mn-cs"/>
        </a:defRPr>
      </a:lvl3pPr>
      <a:lvl4pPr marL="4389248" algn="l" defTabSz="2926165" rtl="0" eaLnBrk="1" latinLnBrk="0" hangingPunct="1">
        <a:defRPr sz="5800" kern="1200">
          <a:solidFill>
            <a:schemeClr val="tx1"/>
          </a:solidFill>
          <a:latin typeface="+mn-lt"/>
          <a:ea typeface="+mn-ea"/>
          <a:cs typeface="+mn-cs"/>
        </a:defRPr>
      </a:lvl4pPr>
      <a:lvl5pPr marL="5852331" algn="l" defTabSz="2926165" rtl="0" eaLnBrk="1" latinLnBrk="0" hangingPunct="1">
        <a:defRPr sz="5800" kern="1200">
          <a:solidFill>
            <a:schemeClr val="tx1"/>
          </a:solidFill>
          <a:latin typeface="+mn-lt"/>
          <a:ea typeface="+mn-ea"/>
          <a:cs typeface="+mn-cs"/>
        </a:defRPr>
      </a:lvl5pPr>
      <a:lvl6pPr marL="7315413" algn="l" defTabSz="2926165" rtl="0" eaLnBrk="1" latinLnBrk="0" hangingPunct="1">
        <a:defRPr sz="5800" kern="1200">
          <a:solidFill>
            <a:schemeClr val="tx1"/>
          </a:solidFill>
          <a:latin typeface="+mn-lt"/>
          <a:ea typeface="+mn-ea"/>
          <a:cs typeface="+mn-cs"/>
        </a:defRPr>
      </a:lvl6pPr>
      <a:lvl7pPr marL="8778496" algn="l" defTabSz="2926165" rtl="0" eaLnBrk="1" latinLnBrk="0" hangingPunct="1">
        <a:defRPr sz="5800" kern="1200">
          <a:solidFill>
            <a:schemeClr val="tx1"/>
          </a:solidFill>
          <a:latin typeface="+mn-lt"/>
          <a:ea typeface="+mn-ea"/>
          <a:cs typeface="+mn-cs"/>
        </a:defRPr>
      </a:lvl7pPr>
      <a:lvl8pPr marL="10241578" algn="l" defTabSz="2926165" rtl="0" eaLnBrk="1" latinLnBrk="0" hangingPunct="1">
        <a:defRPr sz="5800" kern="1200">
          <a:solidFill>
            <a:schemeClr val="tx1"/>
          </a:solidFill>
          <a:latin typeface="+mn-lt"/>
          <a:ea typeface="+mn-ea"/>
          <a:cs typeface="+mn-cs"/>
        </a:defRPr>
      </a:lvl8pPr>
      <a:lvl9pPr marL="11704661" algn="l" defTabSz="2926165"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Rounded Rectangle 74"/>
          <p:cNvSpPr/>
          <p:nvPr/>
        </p:nvSpPr>
        <p:spPr>
          <a:xfrm>
            <a:off x="543811" y="531358"/>
            <a:ext cx="42813988" cy="4243842"/>
          </a:xfrm>
          <a:prstGeom prst="roundRect">
            <a:avLst>
              <a:gd name="adj" fmla="val 3157"/>
            </a:avLst>
          </a:prstGeom>
          <a:solidFill>
            <a:srgbClr val="66A27A"/>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r>
              <a:rPr lang="en-IN" sz="13800" dirty="0">
                <a:solidFill>
                  <a:srgbClr val="FFFF00"/>
                </a:solidFill>
              </a:rPr>
              <a:t>EasyTravel</a:t>
            </a:r>
            <a:endParaRPr lang="en-US" sz="13800" dirty="0">
              <a:solidFill>
                <a:srgbClr val="FFFF00"/>
              </a:solidFill>
            </a:endParaRPr>
          </a:p>
        </p:txBody>
      </p:sp>
      <p:sp>
        <p:nvSpPr>
          <p:cNvPr id="74" name="Rounded Rectangle 73"/>
          <p:cNvSpPr/>
          <p:nvPr/>
        </p:nvSpPr>
        <p:spPr>
          <a:xfrm>
            <a:off x="10801273" y="5273696"/>
            <a:ext cx="22860160" cy="16142522"/>
          </a:xfrm>
          <a:prstGeom prst="roundRect">
            <a:avLst>
              <a:gd name="adj" fmla="val 902"/>
            </a:avLst>
          </a:prstGeom>
          <a:solidFill>
            <a:srgbClr val="749094"/>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7667"/>
          </a:p>
        </p:txBody>
      </p:sp>
      <p:sp>
        <p:nvSpPr>
          <p:cNvPr id="76" name="Rounded Rectangle 75"/>
          <p:cNvSpPr/>
          <p:nvPr/>
        </p:nvSpPr>
        <p:spPr>
          <a:xfrm>
            <a:off x="514349" y="5273696"/>
            <a:ext cx="9929733" cy="7731104"/>
          </a:xfrm>
          <a:prstGeom prst="roundRect">
            <a:avLst>
              <a:gd name="adj" fmla="val 2102"/>
            </a:avLst>
          </a:prstGeom>
          <a:solidFill>
            <a:srgbClr val="AA6C7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7667" dirty="0"/>
          </a:p>
        </p:txBody>
      </p:sp>
      <p:sp>
        <p:nvSpPr>
          <p:cNvPr id="77" name="Rounded Rectangle 76"/>
          <p:cNvSpPr/>
          <p:nvPr/>
        </p:nvSpPr>
        <p:spPr>
          <a:xfrm>
            <a:off x="513318" y="13569784"/>
            <a:ext cx="9859326" cy="7846433"/>
          </a:xfrm>
          <a:prstGeom prst="roundRect">
            <a:avLst>
              <a:gd name="adj" fmla="val 2274"/>
            </a:avLst>
          </a:prstGeom>
          <a:solidFill>
            <a:srgbClr val="AA6C7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7667"/>
          </a:p>
        </p:txBody>
      </p:sp>
      <p:sp>
        <p:nvSpPr>
          <p:cNvPr id="78" name="Rounded Rectangle 77"/>
          <p:cNvSpPr/>
          <p:nvPr/>
        </p:nvSpPr>
        <p:spPr>
          <a:xfrm>
            <a:off x="34090061" y="5273696"/>
            <a:ext cx="9267740" cy="8699500"/>
          </a:xfrm>
          <a:prstGeom prst="roundRect">
            <a:avLst>
              <a:gd name="adj" fmla="val 2098"/>
            </a:avLst>
          </a:prstGeom>
          <a:solidFill>
            <a:srgbClr val="50798E"/>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7667"/>
          </a:p>
        </p:txBody>
      </p:sp>
      <p:sp>
        <p:nvSpPr>
          <p:cNvPr id="79" name="Rounded Rectangle 78"/>
          <p:cNvSpPr/>
          <p:nvPr/>
        </p:nvSpPr>
        <p:spPr>
          <a:xfrm>
            <a:off x="34090061" y="14401824"/>
            <a:ext cx="9265870" cy="6914303"/>
          </a:xfrm>
          <a:prstGeom prst="roundRect">
            <a:avLst>
              <a:gd name="adj" fmla="val 3951"/>
            </a:avLst>
          </a:prstGeom>
          <a:solidFill>
            <a:srgbClr val="C78059"/>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7667"/>
          </a:p>
        </p:txBody>
      </p:sp>
      <p:sp>
        <p:nvSpPr>
          <p:cNvPr id="84" name="TextBox 83"/>
          <p:cNvSpPr txBox="1"/>
          <p:nvPr/>
        </p:nvSpPr>
        <p:spPr>
          <a:xfrm>
            <a:off x="988594" y="5614950"/>
            <a:ext cx="7955290" cy="769441"/>
          </a:xfrm>
          <a:prstGeom prst="rect">
            <a:avLst/>
          </a:prstGeom>
          <a:noFill/>
        </p:spPr>
        <p:txBody>
          <a:bodyPr wrap="square" rtlCol="0">
            <a:spAutoFit/>
          </a:bodyPr>
          <a:lstStyle>
            <a:defPPr>
              <a:defRPr kern="1200" smtId="4294967295"/>
            </a:defPPr>
          </a:lstStyle>
          <a:p>
            <a:r>
              <a:rPr lang="en-US" sz="4400" b="1" dirty="0">
                <a:solidFill>
                  <a:srgbClr val="FFFF00"/>
                </a:solidFill>
                <a:latin typeface="Nunito" panose="00000500000000000000" pitchFamily="2" charset="0"/>
                <a:cs typeface="Arial" panose="020B0604020202020204" pitchFamily="34" charset="0"/>
              </a:rPr>
              <a:t>Abstract</a:t>
            </a:r>
          </a:p>
        </p:txBody>
      </p:sp>
      <p:sp>
        <p:nvSpPr>
          <p:cNvPr id="28" name="TextBox 27">
            <a:extLst>
              <a:ext uri="{FF2B5EF4-FFF2-40B4-BE49-F238E27FC236}">
                <a16:creationId xmlns:a16="http://schemas.microsoft.com/office/drawing/2014/main" id="{81A5C452-2DAF-423A-BC0E-FB2D0D0E019D}"/>
              </a:ext>
            </a:extLst>
          </p:cNvPr>
          <p:cNvSpPr txBox="1"/>
          <p:nvPr/>
        </p:nvSpPr>
        <p:spPr>
          <a:xfrm>
            <a:off x="746266" y="13750727"/>
            <a:ext cx="7955290" cy="769441"/>
          </a:xfrm>
          <a:prstGeom prst="rect">
            <a:avLst/>
          </a:prstGeom>
          <a:noFill/>
        </p:spPr>
        <p:txBody>
          <a:bodyPr wrap="square" rtlCol="0">
            <a:spAutoFit/>
          </a:bodyPr>
          <a:lstStyle>
            <a:defPPr>
              <a:defRPr kern="1200" smtId="4294967295"/>
            </a:defPPr>
          </a:lstStyle>
          <a:p>
            <a:r>
              <a:rPr lang="en-US" sz="4400" b="1" dirty="0">
                <a:solidFill>
                  <a:srgbClr val="FFFF00"/>
                </a:solidFill>
                <a:latin typeface="Nunito" panose="00000500000000000000" pitchFamily="2" charset="0"/>
                <a:cs typeface="Arial" panose="020B0604020202020204" pitchFamily="34" charset="0"/>
              </a:rPr>
              <a:t>Objective</a:t>
            </a:r>
          </a:p>
        </p:txBody>
      </p:sp>
      <p:sp>
        <p:nvSpPr>
          <p:cNvPr id="41" name="TextBox 40">
            <a:extLst>
              <a:ext uri="{FF2B5EF4-FFF2-40B4-BE49-F238E27FC236}">
                <a16:creationId xmlns:a16="http://schemas.microsoft.com/office/drawing/2014/main" id="{D6F40EB5-8D73-41C9-8CC9-4FFF7382622E}"/>
              </a:ext>
            </a:extLst>
          </p:cNvPr>
          <p:cNvSpPr txBox="1"/>
          <p:nvPr/>
        </p:nvSpPr>
        <p:spPr>
          <a:xfrm>
            <a:off x="35170594" y="14366535"/>
            <a:ext cx="7955290" cy="338554"/>
          </a:xfrm>
          <a:prstGeom prst="rect">
            <a:avLst/>
          </a:prstGeom>
          <a:noFill/>
        </p:spPr>
        <p:txBody>
          <a:bodyPr wrap="square" rtlCol="0">
            <a:spAutoFit/>
          </a:bodyPr>
          <a:lstStyle>
            <a:defPPr>
              <a:defRPr kern="1200" smtId="4294967295"/>
            </a:defPPr>
          </a:lstStyle>
          <a:p>
            <a:endParaRPr lang="en-US" sz="16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 name="TextBox 33"/>
          <p:cNvSpPr txBox="1"/>
          <p:nvPr/>
        </p:nvSpPr>
        <p:spPr>
          <a:xfrm>
            <a:off x="38019150" y="900042"/>
            <a:ext cx="4857784" cy="4247317"/>
          </a:xfrm>
          <a:prstGeom prst="rect">
            <a:avLst/>
          </a:prstGeom>
          <a:noFill/>
        </p:spPr>
        <p:txBody>
          <a:bodyPr wrap="square" rtlCol="0">
            <a:spAutoFit/>
          </a:bodyPr>
          <a:lstStyle/>
          <a:p>
            <a:r>
              <a:rPr lang="en-IN" sz="5400" dirty="0">
                <a:solidFill>
                  <a:schemeClr val="bg1"/>
                </a:solidFill>
              </a:rPr>
              <a:t>(Batch 4)</a:t>
            </a:r>
          </a:p>
          <a:p>
            <a:r>
              <a:rPr lang="en-IN" sz="5400" dirty="0">
                <a:solidFill>
                  <a:schemeClr val="bg1"/>
                </a:solidFill>
              </a:rPr>
              <a:t>190330228</a:t>
            </a:r>
          </a:p>
          <a:p>
            <a:r>
              <a:rPr lang="en-IN" sz="5400" dirty="0">
                <a:solidFill>
                  <a:schemeClr val="bg1"/>
                </a:solidFill>
              </a:rPr>
              <a:t>190330079</a:t>
            </a:r>
          </a:p>
          <a:p>
            <a:r>
              <a:rPr lang="en-IN" sz="5400" dirty="0">
                <a:solidFill>
                  <a:schemeClr val="bg1"/>
                </a:solidFill>
              </a:rPr>
              <a:t>190330184</a:t>
            </a:r>
          </a:p>
          <a:p>
            <a:endParaRPr lang="en-US" sz="5400" dirty="0">
              <a:solidFill>
                <a:schemeClr val="bg1"/>
              </a:solidFill>
            </a:endParaRPr>
          </a:p>
        </p:txBody>
      </p:sp>
      <p:sp>
        <p:nvSpPr>
          <p:cNvPr id="36" name="TextBox 35"/>
          <p:cNvSpPr txBox="1"/>
          <p:nvPr/>
        </p:nvSpPr>
        <p:spPr>
          <a:xfrm>
            <a:off x="942828" y="6615082"/>
            <a:ext cx="9144064" cy="5693866"/>
          </a:xfrm>
          <a:prstGeom prst="rect">
            <a:avLst/>
          </a:prstGeom>
          <a:noFill/>
        </p:spPr>
        <p:txBody>
          <a:bodyPr wrap="square" rtlCol="0">
            <a:spAutoFit/>
          </a:bodyPr>
          <a:lstStyle/>
          <a:p>
            <a:pPr>
              <a:buFont typeface="Arial" pitchFamily="34" charset="0"/>
              <a:buChar char="•"/>
            </a:pPr>
            <a:r>
              <a:rPr lang="en-US" sz="2800" dirty="0">
                <a:solidFill>
                  <a:schemeClr val="bg1"/>
                </a:solidFill>
                <a:latin typeface="Calibri" panose="020F0502020204030204" pitchFamily="34" charset="0"/>
              </a:rPr>
              <a:t>Car and bus travel agencies need an effective management platform for handling their respective transportation services. The existing system relies on manual data recording for management which is very tedious and time consuming, involving a lot of manpower and paper work. So, the current system need to be computerized, and if possible web-based.</a:t>
            </a:r>
          </a:p>
          <a:p>
            <a:pPr>
              <a:buFont typeface="Arial" pitchFamily="34" charset="0"/>
              <a:buChar char="•"/>
            </a:pPr>
            <a:endParaRPr lang="en-US" sz="2800" dirty="0">
              <a:solidFill>
                <a:schemeClr val="bg1"/>
              </a:solidFill>
              <a:latin typeface="Calibri" panose="020F0502020204030204" pitchFamily="34" charset="0"/>
            </a:endParaRPr>
          </a:p>
          <a:p>
            <a:pPr>
              <a:buFont typeface="Arial" pitchFamily="34" charset="0"/>
              <a:buChar char="•"/>
            </a:pPr>
            <a:r>
              <a:rPr lang="en-US" sz="2800" dirty="0">
                <a:solidFill>
                  <a:schemeClr val="bg1"/>
                </a:solidFill>
                <a:latin typeface="Calibri" panose="020F0502020204030204" pitchFamily="34" charset="0"/>
              </a:rPr>
              <a:t>The main idea of this project is to offer the best of car services to the clients in need. It has a fleet of cars ranging from normal budget cars to expensive luxury cars. The best thing about a web-based system such as this is that it offers online car hire for corporate houses. This makes the overall car service work easily accessible and reliable.</a:t>
            </a:r>
            <a:endParaRPr lang="en-IN" sz="2800" dirty="0">
              <a:solidFill>
                <a:schemeClr val="bg1"/>
              </a:solidFill>
            </a:endParaRPr>
          </a:p>
        </p:txBody>
      </p:sp>
      <p:sp>
        <p:nvSpPr>
          <p:cNvPr id="46" name="TextBox 45"/>
          <p:cNvSpPr txBox="1"/>
          <p:nvPr/>
        </p:nvSpPr>
        <p:spPr>
          <a:xfrm>
            <a:off x="871390" y="14616138"/>
            <a:ext cx="9215502" cy="6494085"/>
          </a:xfrm>
          <a:prstGeom prst="rect">
            <a:avLst/>
          </a:prstGeom>
          <a:noFill/>
        </p:spPr>
        <p:txBody>
          <a:bodyPr wrap="square" rtlCol="0">
            <a:spAutoFit/>
          </a:bodyPr>
          <a:lstStyle/>
          <a:p>
            <a:pPr>
              <a:buFont typeface="Arial" pitchFamily="34" charset="0"/>
              <a:buChar char="•"/>
            </a:pPr>
            <a:r>
              <a:rPr lang="en-US" sz="3200" dirty="0">
                <a:solidFill>
                  <a:schemeClr val="bg1"/>
                </a:solidFill>
                <a:latin typeface="Calibri" panose="020F0502020204030204" pitchFamily="34" charset="0"/>
              </a:rPr>
              <a:t>The main objective of our project is to provide an option for the customer to choose his/her </a:t>
            </a:r>
            <a:r>
              <a:rPr lang="en-US" sz="3200" dirty="0" err="1">
                <a:solidFill>
                  <a:schemeClr val="bg1"/>
                </a:solidFill>
                <a:latin typeface="Calibri" panose="020F0502020204030204" pitchFamily="34" charset="0"/>
              </a:rPr>
              <a:t>favourite</a:t>
            </a:r>
            <a:r>
              <a:rPr lang="en-US" sz="3200" dirty="0">
                <a:solidFill>
                  <a:schemeClr val="bg1"/>
                </a:solidFill>
                <a:latin typeface="Calibri" panose="020F0502020204030204" pitchFamily="34" charset="0"/>
              </a:rPr>
              <a:t> car to travel instead of pouring so much money on taxis or to avoid overcrowded metro trains when he is out of town/. country</a:t>
            </a:r>
          </a:p>
          <a:p>
            <a:pPr>
              <a:buFont typeface="Arial" pitchFamily="34" charset="0"/>
              <a:buChar char="•"/>
            </a:pPr>
            <a:endParaRPr lang="en-US" sz="3200" dirty="0">
              <a:solidFill>
                <a:schemeClr val="bg1"/>
              </a:solidFill>
              <a:latin typeface="Calibri" panose="020F0502020204030204" pitchFamily="34" charset="0"/>
            </a:endParaRPr>
          </a:p>
          <a:p>
            <a:pPr>
              <a:buFont typeface="Arial" pitchFamily="34" charset="0"/>
              <a:buChar char="•"/>
            </a:pPr>
            <a:r>
              <a:rPr lang="en-US" sz="3200" dirty="0">
                <a:solidFill>
                  <a:schemeClr val="bg1"/>
                </a:solidFill>
                <a:latin typeface="Calibri" panose="020F0502020204030204" pitchFamily="34" charset="0"/>
              </a:rPr>
              <a:t> Our </a:t>
            </a:r>
            <a:r>
              <a:rPr lang="en-US" sz="3200" dirty="0" err="1">
                <a:solidFill>
                  <a:schemeClr val="bg1"/>
                </a:solidFill>
                <a:latin typeface="Calibri" panose="020F0502020204030204" pitchFamily="34" charset="0"/>
              </a:rPr>
              <a:t>EasyTravel</a:t>
            </a:r>
            <a:r>
              <a:rPr lang="en-US" sz="3200" dirty="0">
                <a:solidFill>
                  <a:schemeClr val="bg1"/>
                </a:solidFill>
                <a:latin typeface="Calibri" panose="020F0502020204030204" pitchFamily="34" charset="0"/>
              </a:rPr>
              <a:t> website allows the customer to book the rental online and could provide valuable feedback for improvement in services.</a:t>
            </a:r>
          </a:p>
          <a:p>
            <a:pPr>
              <a:buFont typeface="Arial" pitchFamily="34" charset="0"/>
              <a:buChar char="•"/>
            </a:pPr>
            <a:endParaRPr lang="en-US" sz="3200" dirty="0">
              <a:solidFill>
                <a:schemeClr val="bg1"/>
              </a:solidFill>
              <a:latin typeface="Calibri" panose="020F0502020204030204" pitchFamily="34" charset="0"/>
            </a:endParaRPr>
          </a:p>
          <a:p>
            <a:pPr>
              <a:buFont typeface="Arial" pitchFamily="34" charset="0"/>
              <a:buChar char="•"/>
            </a:pPr>
            <a:r>
              <a:rPr lang="en-US" sz="3200" dirty="0">
                <a:solidFill>
                  <a:schemeClr val="bg1"/>
                </a:solidFill>
                <a:latin typeface="Calibri" panose="020F0502020204030204" pitchFamily="34" charset="0"/>
              </a:rPr>
              <a:t> It has an easy to understand interface and as this system works online it allows anyone to book or rent a vehicle in a city without any time restriction</a:t>
            </a:r>
            <a:endParaRPr lang="en-IN" sz="3200" dirty="0">
              <a:solidFill>
                <a:schemeClr val="bg1"/>
              </a:solidFill>
            </a:endParaRPr>
          </a:p>
        </p:txBody>
      </p:sp>
      <p:sp>
        <p:nvSpPr>
          <p:cNvPr id="48" name="TextBox 47">
            <a:extLst>
              <a:ext uri="{FF2B5EF4-FFF2-40B4-BE49-F238E27FC236}">
                <a16:creationId xmlns:a16="http://schemas.microsoft.com/office/drawing/2014/main" id="{8CBD65E6-B838-4D00-BF0C-3070FF4F3D21}"/>
              </a:ext>
            </a:extLst>
          </p:cNvPr>
          <p:cNvSpPr txBox="1"/>
          <p:nvPr/>
        </p:nvSpPr>
        <p:spPr>
          <a:xfrm>
            <a:off x="34590126" y="5614950"/>
            <a:ext cx="7955290" cy="769441"/>
          </a:xfrm>
          <a:prstGeom prst="rect">
            <a:avLst/>
          </a:prstGeom>
          <a:noFill/>
        </p:spPr>
        <p:txBody>
          <a:bodyPr wrap="square" rtlCol="0">
            <a:spAutoFit/>
          </a:bodyPr>
          <a:lstStyle>
            <a:defPPr>
              <a:defRPr kern="1200" smtId="4294967295"/>
            </a:defPPr>
          </a:lstStyle>
          <a:p>
            <a:r>
              <a:rPr lang="en-IN" sz="4400" b="1" dirty="0">
                <a:solidFill>
                  <a:srgbClr val="FFFF00"/>
                </a:solidFill>
                <a:latin typeface="Nunito" panose="00000500000000000000" pitchFamily="2" charset="0"/>
                <a:cs typeface="Arial" panose="020B0604020202020204" pitchFamily="34" charset="0"/>
              </a:rPr>
              <a:t>Modules</a:t>
            </a:r>
            <a:endParaRPr lang="en-US" sz="4400" b="1" dirty="0">
              <a:solidFill>
                <a:srgbClr val="FFFF00"/>
              </a:solidFill>
              <a:latin typeface="Nunito" panose="00000500000000000000" pitchFamily="2" charset="0"/>
              <a:cs typeface="Arial" panose="020B0604020202020204" pitchFamily="34" charset="0"/>
            </a:endParaRPr>
          </a:p>
        </p:txBody>
      </p:sp>
      <p:sp>
        <p:nvSpPr>
          <p:cNvPr id="49" name="TextBox 48">
            <a:extLst>
              <a:ext uri="{FF2B5EF4-FFF2-40B4-BE49-F238E27FC236}">
                <a16:creationId xmlns:a16="http://schemas.microsoft.com/office/drawing/2014/main" id="{8CBD65E6-B838-4D00-BF0C-3070FF4F3D21}"/>
              </a:ext>
            </a:extLst>
          </p:cNvPr>
          <p:cNvSpPr txBox="1"/>
          <p:nvPr/>
        </p:nvSpPr>
        <p:spPr>
          <a:xfrm>
            <a:off x="34590126" y="14830452"/>
            <a:ext cx="7955290" cy="769441"/>
          </a:xfrm>
          <a:prstGeom prst="rect">
            <a:avLst/>
          </a:prstGeom>
          <a:noFill/>
        </p:spPr>
        <p:txBody>
          <a:bodyPr wrap="square" rtlCol="0">
            <a:spAutoFit/>
          </a:bodyPr>
          <a:lstStyle>
            <a:defPPr>
              <a:defRPr kern="1200" smtId="4294967295"/>
            </a:defPPr>
          </a:lstStyle>
          <a:p>
            <a:r>
              <a:rPr lang="en-IN" sz="4400" b="1" dirty="0">
                <a:solidFill>
                  <a:srgbClr val="FFFF00"/>
                </a:solidFill>
                <a:latin typeface="Nunito" panose="00000500000000000000" pitchFamily="2" charset="0"/>
                <a:cs typeface="Arial" panose="020B0604020202020204" pitchFamily="34" charset="0"/>
              </a:rPr>
              <a:t>Conclusion</a:t>
            </a:r>
            <a:endParaRPr lang="en-US" sz="4400" b="1" dirty="0">
              <a:solidFill>
                <a:srgbClr val="FFFF00"/>
              </a:solidFill>
              <a:latin typeface="Nunito" panose="00000500000000000000" pitchFamily="2" charset="0"/>
              <a:cs typeface="Arial" panose="020B0604020202020204" pitchFamily="34" charset="0"/>
            </a:endParaRPr>
          </a:p>
        </p:txBody>
      </p:sp>
      <p:sp>
        <p:nvSpPr>
          <p:cNvPr id="50" name="TextBox 49"/>
          <p:cNvSpPr txBox="1"/>
          <p:nvPr/>
        </p:nvSpPr>
        <p:spPr>
          <a:xfrm>
            <a:off x="34590126" y="15902022"/>
            <a:ext cx="8572560" cy="5016758"/>
          </a:xfrm>
          <a:prstGeom prst="rect">
            <a:avLst/>
          </a:prstGeom>
          <a:noFill/>
        </p:spPr>
        <p:txBody>
          <a:bodyPr wrap="square" rtlCol="0">
            <a:spAutoFit/>
          </a:bodyPr>
          <a:lstStyle/>
          <a:p>
            <a:pPr>
              <a:buFont typeface="Arial" pitchFamily="34" charset="0"/>
              <a:buChar char="•"/>
            </a:pPr>
            <a:r>
              <a:rPr lang="en-US" sz="3200" dirty="0">
                <a:solidFill>
                  <a:schemeClr val="bg1"/>
                </a:solidFill>
              </a:rPr>
              <a:t>The web based car rental system has offered an advantage to both customers as well as Car Rental company to efficiently and effectively manage the business and </a:t>
            </a:r>
            <a:r>
              <a:rPr lang="en-US" sz="3200" dirty="0" err="1">
                <a:solidFill>
                  <a:schemeClr val="bg1"/>
                </a:solidFill>
              </a:rPr>
              <a:t>Satisies</a:t>
            </a:r>
            <a:r>
              <a:rPr lang="en-US" sz="3200" dirty="0">
                <a:solidFill>
                  <a:schemeClr val="bg1"/>
                </a:solidFill>
              </a:rPr>
              <a:t> customers need at the click of a button.</a:t>
            </a:r>
          </a:p>
          <a:p>
            <a:pPr>
              <a:buFont typeface="Arial" pitchFamily="34" charset="0"/>
              <a:buChar char="•"/>
            </a:pPr>
            <a:r>
              <a:rPr lang="en-US" sz="3200" dirty="0">
                <a:solidFill>
                  <a:schemeClr val="bg1"/>
                </a:solidFill>
              </a:rPr>
              <a:t>And considering present situations, online mode is very effective, comfy and also safe.</a:t>
            </a:r>
          </a:p>
          <a:p>
            <a:pPr>
              <a:buFont typeface="Arial" pitchFamily="34" charset="0"/>
              <a:buChar char="•"/>
            </a:pPr>
            <a:r>
              <a:rPr lang="en-US" sz="3200" dirty="0">
                <a:solidFill>
                  <a:schemeClr val="bg1"/>
                </a:solidFill>
              </a:rPr>
              <a:t>The proposed project is very flexible, so new features and modules can be added in the future as per user requirements.</a:t>
            </a:r>
            <a:endParaRPr lang="en-IN" sz="3200" dirty="0">
              <a:solidFill>
                <a:schemeClr val="bg1"/>
              </a:solidFill>
            </a:endParaRPr>
          </a:p>
        </p:txBody>
      </p:sp>
      <p:sp>
        <p:nvSpPr>
          <p:cNvPr id="30" name="TextBox 29"/>
          <p:cNvSpPr txBox="1"/>
          <p:nvPr/>
        </p:nvSpPr>
        <p:spPr>
          <a:xfrm>
            <a:off x="34590126" y="6686520"/>
            <a:ext cx="8215370" cy="7940635"/>
          </a:xfrm>
          <a:prstGeom prst="rect">
            <a:avLst/>
          </a:prstGeom>
          <a:noFill/>
        </p:spPr>
        <p:txBody>
          <a:bodyPr wrap="square" rtlCol="0">
            <a:spAutoFit/>
          </a:bodyPr>
          <a:lstStyle/>
          <a:p>
            <a:r>
              <a:rPr lang="en-US" sz="3400" dirty="0">
                <a:solidFill>
                  <a:srgbClr val="FFFF00"/>
                </a:solidFill>
                <a:latin typeface="Calibri" panose="020F0502020204030204" pitchFamily="34" charset="0"/>
              </a:rPr>
              <a:t>Admin</a:t>
            </a:r>
            <a:r>
              <a:rPr lang="en-US" sz="3400" dirty="0">
                <a:solidFill>
                  <a:schemeClr val="bg1"/>
                </a:solidFill>
              </a:rPr>
              <a:t>: The admin can able to view all the user and their bookings. Also he could see all the available cars. He could easily view feedbacks of customers and solve the query. </a:t>
            </a:r>
          </a:p>
          <a:p>
            <a:endParaRPr lang="en-US" sz="3400" dirty="0"/>
          </a:p>
          <a:p>
            <a:r>
              <a:rPr lang="en-US" sz="3400" dirty="0">
                <a:solidFill>
                  <a:srgbClr val="FFFF00"/>
                </a:solidFill>
                <a:latin typeface="Calibri" panose="020F0502020204030204" pitchFamily="34" charset="0"/>
              </a:rPr>
              <a:t>Cars: </a:t>
            </a:r>
            <a:r>
              <a:rPr lang="en-US" sz="3400" dirty="0">
                <a:solidFill>
                  <a:schemeClr val="bg1"/>
                </a:solidFill>
              </a:rPr>
              <a:t>This helps user to view all the list of cars. </a:t>
            </a:r>
          </a:p>
          <a:p>
            <a:endParaRPr lang="en-US" sz="3400" dirty="0"/>
          </a:p>
          <a:p>
            <a:r>
              <a:rPr lang="en-US" sz="3400" dirty="0">
                <a:solidFill>
                  <a:srgbClr val="FFFF00"/>
                </a:solidFill>
                <a:latin typeface="Calibri" panose="020F0502020204030204" pitchFamily="34" charset="0"/>
              </a:rPr>
              <a:t>Booking</a:t>
            </a:r>
            <a:r>
              <a:rPr lang="en-US" sz="3400" dirty="0">
                <a:solidFill>
                  <a:schemeClr val="bg1"/>
                </a:solidFill>
              </a:rPr>
              <a:t>: The user can select the available cars and book then for a period of time. </a:t>
            </a:r>
          </a:p>
          <a:p>
            <a:endParaRPr lang="en-US" sz="3400" dirty="0"/>
          </a:p>
          <a:p>
            <a:r>
              <a:rPr lang="en-US" sz="3400" dirty="0">
                <a:solidFill>
                  <a:srgbClr val="FFFF00"/>
                </a:solidFill>
                <a:latin typeface="Calibri" panose="020F0502020204030204" pitchFamily="34" charset="0"/>
              </a:rPr>
              <a:t>My Bookings</a:t>
            </a:r>
            <a:r>
              <a:rPr lang="en-US" sz="3400" dirty="0">
                <a:solidFill>
                  <a:schemeClr val="bg1"/>
                </a:solidFill>
              </a:rPr>
              <a:t>: This helps user to view his bookings. </a:t>
            </a:r>
          </a:p>
          <a:p>
            <a:endParaRPr lang="en-US" sz="3400" dirty="0">
              <a:solidFill>
                <a:schemeClr val="bg1"/>
              </a:solidFill>
            </a:endParaRPr>
          </a:p>
          <a:p>
            <a:endParaRPr lang="en-US" sz="3400" dirty="0"/>
          </a:p>
        </p:txBody>
      </p:sp>
      <p:pic>
        <p:nvPicPr>
          <p:cNvPr id="1026" name="Picture 2"/>
          <p:cNvPicPr>
            <a:picLocks noChangeAspect="1" noChangeArrowheads="1"/>
          </p:cNvPicPr>
          <p:nvPr/>
        </p:nvPicPr>
        <p:blipFill>
          <a:blip r:embed="rId2"/>
          <a:srcRect/>
          <a:stretch>
            <a:fillRect/>
          </a:stretch>
        </p:blipFill>
        <p:spPr bwMode="auto">
          <a:xfrm>
            <a:off x="22731418" y="6686520"/>
            <a:ext cx="10572824" cy="13073154"/>
          </a:xfrm>
          <a:prstGeom prst="rect">
            <a:avLst/>
          </a:prstGeom>
          <a:noFill/>
          <a:ln w="9525">
            <a:noFill/>
            <a:miter lim="800000"/>
            <a:headEnd/>
            <a:tailEnd/>
          </a:ln>
          <a:effectLst/>
        </p:spPr>
      </p:pic>
      <p:pic>
        <p:nvPicPr>
          <p:cNvPr id="32" name="Picture 31">
            <a:extLst>
              <a:ext uri="{FF2B5EF4-FFF2-40B4-BE49-F238E27FC236}">
                <a16:creationId xmlns:a16="http://schemas.microsoft.com/office/drawing/2014/main" id="{799B1CB2-2A75-4F01-8E19-EAA65D325FA5}"/>
              </a:ext>
            </a:extLst>
          </p:cNvPr>
          <p:cNvPicPr>
            <a:picLocks noChangeAspect="1"/>
          </p:cNvPicPr>
          <p:nvPr/>
        </p:nvPicPr>
        <p:blipFill>
          <a:blip r:embed="rId3"/>
          <a:stretch>
            <a:fillRect/>
          </a:stretch>
        </p:blipFill>
        <p:spPr>
          <a:xfrm>
            <a:off x="11229900" y="6757959"/>
            <a:ext cx="11004957" cy="5435764"/>
          </a:xfrm>
          <a:prstGeom prst="rect">
            <a:avLst/>
          </a:prstGeom>
        </p:spPr>
      </p:pic>
      <p:pic>
        <p:nvPicPr>
          <p:cNvPr id="1027" name="Picture 3"/>
          <p:cNvPicPr>
            <a:picLocks noChangeAspect="1" noChangeArrowheads="1"/>
          </p:cNvPicPr>
          <p:nvPr/>
        </p:nvPicPr>
        <p:blipFill>
          <a:blip r:embed="rId4"/>
          <a:srcRect/>
          <a:stretch>
            <a:fillRect/>
          </a:stretch>
        </p:blipFill>
        <p:spPr bwMode="auto">
          <a:xfrm>
            <a:off x="11158462" y="12973064"/>
            <a:ext cx="11105920" cy="6786610"/>
          </a:xfrm>
          <a:prstGeom prst="rect">
            <a:avLst/>
          </a:prstGeom>
          <a:noFill/>
          <a:ln w="9525">
            <a:noFill/>
            <a:miter lim="800000"/>
            <a:headEnd/>
            <a:tailEnd/>
          </a:ln>
          <a:effectLst/>
        </p:spPr>
      </p:pic>
      <p:pic>
        <p:nvPicPr>
          <p:cNvPr id="1030" name="Picture 6"/>
          <p:cNvPicPr>
            <a:picLocks noChangeAspect="1" noChangeArrowheads="1"/>
          </p:cNvPicPr>
          <p:nvPr/>
        </p:nvPicPr>
        <p:blipFill>
          <a:blip r:embed="rId5"/>
          <a:srcRect/>
          <a:stretch>
            <a:fillRect/>
          </a:stretch>
        </p:blipFill>
        <p:spPr bwMode="auto">
          <a:xfrm>
            <a:off x="4271477" y="542852"/>
            <a:ext cx="5886853" cy="4286280"/>
          </a:xfrm>
          <a:prstGeom prst="rect">
            <a:avLst/>
          </a:prstGeom>
          <a:noFill/>
          <a:ln w="9525">
            <a:noFill/>
            <a:miter lim="800000"/>
            <a:headEnd/>
            <a:tailEnd/>
          </a:ln>
          <a:effectLst/>
        </p:spPr>
      </p:pic>
    </p:spTree>
    <p:extLst>
      <p:ext uri="{BB962C8B-B14F-4D97-AF65-F5344CB8AC3E}">
        <p14:creationId xmlns:p14="http://schemas.microsoft.com/office/powerpoint/2010/main" val="1270404738"/>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deliberatingwatermelon|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539</TotalTime>
  <Words>391</Words>
  <Application>Microsoft Office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Open Sans</vt:lpstr>
      <vt:lpstr>Nunito</vt:lpstr>
      <vt:lpstr>Calibri</vt:lpstr>
      <vt:lpstr>Arial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Free Research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kalavakuri mihiranka sai srinivas</cp:lastModifiedBy>
  <cp:revision>24</cp:revision>
  <cp:lastPrinted>2012-07-31T19:59:21Z</cp:lastPrinted>
  <dcterms:modified xsi:type="dcterms:W3CDTF">2021-04-15T03:44:01Z</dcterms:modified>
  <cp:category>research posters template</cp:category>
</cp:coreProperties>
</file>

<file path=docProps/thumbnail.jpeg>
</file>